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108032F-CAB3-4A9F-AD76-62B7481F663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D05D5F-A420-4D29-BD97-1654F392286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6C7C87-346C-4221-857F-D66C7289928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BFD142-13D0-4CD2-ABA9-62AA3F49755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D93198-9692-491C-B533-BE7EC3C9BE3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3FAF1B-5BD7-4BAE-9F79-BAEC517BE8B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60AB01-5139-49EF-927F-CA2B53CA051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D4D82D-BDBA-4618-BC42-0ECE6F0CC2E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755002-142A-4E5C-A5BB-C203B161B48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FFACA-D209-46EE-8B63-0633087ABE7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AC651A-164C-4C2B-A8B3-2160A148EB2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23BC02-097A-4DA0-83B3-1FFD87A7012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E4E21B-41DA-48E8-8342-6C206A56BDC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DA3FD3-673D-46F5-B447-BA884E1A4C0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844B15-F4B3-4625-8E82-DE61D7C6A9B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54B9D1-6E2E-4FAB-9E95-205B0F0062F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CA60E1-A65B-47BB-B62C-2EF33262AFA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8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CD134C-E8C0-4D25-B14C-E95F1868E476}" type="slidenum">
              <a:rPr b="0" lang="es-CO" sz="18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368911-B035-4B40-9809-DF3AA29C16C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69ED3A-4AE7-43A0-8115-D8F11C598EF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8A2143-6955-41F5-8890-812F86F8C39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257CE2-A030-419C-89A2-4DBACE210D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F6BA954-07AB-40C9-9226-667FD925C8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D67B7BA-41CA-4733-ADBF-AD8AE69FBB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E0550D-45E4-4E61-9782-B9822809A1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A3DA3D-0AC3-4056-ADE2-6ACF6F713E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BB87129-A112-4640-96DA-E5DBA97F17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3602AB-69D8-4F57-9E9E-E97F9BC113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4E3563D-976D-448F-9439-9C6FD33DFA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309D930-6887-4531-9E8F-A1DD365677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A3B0A63-E349-4781-9D01-4E87BB467B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E323A0F-9FE2-4836-8833-50AE105254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1A47B2-DF13-4A19-91BA-815D6FBECE6E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48C5D9-6DC3-4F2F-9921-41B46DA5F32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B0E4C3-889A-4A14-ABD2-DE03D1E4695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391D03-DAA8-414B-9800-0BFCA82D044B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88D608-EE4B-4D38-9741-1C4D60E62D8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46B2D9-853C-48DC-84F6-98057F7FB390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C0FF45-AE6C-46F4-934A-DFAA14ED50B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9688B3-521B-4DE8-AA37-68FC48E0ED1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406A96-F358-49EE-80E5-FD08834F5F1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8145CC-CECF-4388-B303-126AFD2D72F3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AB1C06-62EB-416B-BDCA-524083C4BCCF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89;g1f213c8c16b_0_0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57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3360" cy="179820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93;g1f213c8c16b_0_0"/>
          <p:cNvSpPr/>
          <p:nvPr/>
        </p:nvSpPr>
        <p:spPr>
          <a:xfrm>
            <a:off x="2158560" y="2392560"/>
            <a:ext cx="787392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94;g1f213c8c16b_0_0"/>
          <p:cNvSpPr/>
          <p:nvPr/>
        </p:nvSpPr>
        <p:spPr>
          <a:xfrm>
            <a:off x="2185200" y="3582000"/>
            <a:ext cx="7873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4320" cy="668880"/>
          </a:xfrm>
          <a:prstGeom prst="rect">
            <a:avLst/>
          </a:prstGeom>
          <a:ln w="0">
            <a:noFill/>
          </a:ln>
        </p:spPr>
      </p:pic>
      <p:grpSp>
        <p:nvGrpSpPr>
          <p:cNvPr id="63" name="Google Shape;96;g1f213c8c16b_0_0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64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6" name="Google Shape;99;g1f213c8c16b_0_0"/>
          <p:cNvSpPr/>
          <p:nvPr/>
        </p:nvSpPr>
        <p:spPr>
          <a:xfrm>
            <a:off x="4545360" y="4447800"/>
            <a:ext cx="28191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24/06/2024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249;g1f213c8c16b_0_15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180" name="Google Shape;250;g1f213c8c16b_0_15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Google Shape;251;g1f213c8c16b_0_15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2" name="Google Shape;252;g1f213c8c16b_0_15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53;g1f213c8c16b_0_152"/>
          <p:cNvSpPr/>
          <p:nvPr/>
        </p:nvSpPr>
        <p:spPr>
          <a:xfrm>
            <a:off x="591480" y="1620000"/>
            <a:ext cx="64281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Laboratorios y Comunidades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Google Shape;254;g1f213c8c16b_0_152"/>
          <p:cNvSpPr/>
          <p:nvPr/>
        </p:nvSpPr>
        <p:spPr>
          <a:xfrm>
            <a:off x="180000" y="3102480"/>
            <a:ext cx="2813760" cy="1884960"/>
          </a:xfrm>
          <a:prstGeom prst="rect">
            <a:avLst/>
          </a:prstGeom>
          <a:solidFill>
            <a:srgbClr val="fba81e"/>
          </a:solidFill>
          <a:ln w="12700">
            <a:solidFill>
              <a:srgbClr val="0010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255;g1f213c8c16b_0_152"/>
          <p:cNvSpPr/>
          <p:nvPr/>
        </p:nvSpPr>
        <p:spPr>
          <a:xfrm>
            <a:off x="3420000" y="3102480"/>
            <a:ext cx="2813760" cy="1884960"/>
          </a:xfrm>
          <a:prstGeom prst="rect">
            <a:avLst/>
          </a:prstGeom>
          <a:solidFill>
            <a:srgbClr val="908cc2"/>
          </a:solidFill>
          <a:ln w="12700">
            <a:solidFill>
              <a:srgbClr val="0010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6" name="Google Shape;258;g1f213c8c16b_0_152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187" name="Google Shape;259;g1f213c8c16b_0_15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Google Shape;260;g1f213c8c16b_0_15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194760" y="5198400"/>
            <a:ext cx="2856960" cy="159948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7"/>
          <a:stretch/>
        </p:blipFill>
        <p:spPr>
          <a:xfrm>
            <a:off x="374760" y="3578400"/>
            <a:ext cx="2315520" cy="9064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8"/>
          <a:stretch/>
        </p:blipFill>
        <p:spPr>
          <a:xfrm>
            <a:off x="3608640" y="3578400"/>
            <a:ext cx="2525760" cy="89964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9"/>
          <a:stretch/>
        </p:blipFill>
        <p:spPr>
          <a:xfrm>
            <a:off x="3614760" y="5261040"/>
            <a:ext cx="2448360" cy="137700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10"/>
          <a:stretch/>
        </p:blipFill>
        <p:spPr>
          <a:xfrm>
            <a:off x="9720000" y="1784520"/>
            <a:ext cx="2159640" cy="150948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11"/>
          <a:stretch/>
        </p:blipFill>
        <p:spPr>
          <a:xfrm>
            <a:off x="7740000" y="3525840"/>
            <a:ext cx="3028320" cy="151380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12"/>
          <a:stretch/>
        </p:blipFill>
        <p:spPr>
          <a:xfrm>
            <a:off x="7740000" y="5220000"/>
            <a:ext cx="3028320" cy="151380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13"/>
          <a:stretch/>
        </p:blipFill>
        <p:spPr>
          <a:xfrm>
            <a:off x="6480000" y="1800000"/>
            <a:ext cx="2990160" cy="15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266;g1f213c8c16b_0_168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198" name="Google Shape;267;g1f213c8c16b_0_16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Google Shape;268;g1f213c8c16b_0_168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0" name="Google Shape;269;g1f213c8c16b_0_16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01" name="Google Shape;287;g1f213c8c16b_0_168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02" name="Google Shape;288;g1f213c8c16b_0_16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289;g1f213c8c16b_0_16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4" name="" descr=""/>
          <p:cNvPicPr/>
          <p:nvPr/>
        </p:nvPicPr>
        <p:blipFill>
          <a:blip r:embed="rId6"/>
          <a:stretch/>
        </p:blipFill>
        <p:spPr>
          <a:xfrm>
            <a:off x="3060000" y="1440000"/>
            <a:ext cx="6587640" cy="52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66;g1f213c8c16b_0_ 1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06" name="Google Shape;267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Google Shape;268;g1f213c8c16b_0_ 1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8" name="Google Shape;269;g1f213c8c16b_0_ 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09" name="Google Shape;287;g1f213c8c16b_0_ 1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10" name="Google Shape;288;g1f213c8c16b_0_ 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1" name="Google Shape;289;g1f213c8c16b_0_ 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2" name="" descr=""/>
          <p:cNvPicPr/>
          <p:nvPr/>
        </p:nvPicPr>
        <p:blipFill>
          <a:blip r:embed="rId6"/>
          <a:stretch/>
        </p:blipFill>
        <p:spPr>
          <a:xfrm>
            <a:off x="3294360" y="1380960"/>
            <a:ext cx="5657040" cy="42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66;g1f213c8c16b_0_ 6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14" name="Google Shape;267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5" name="Google Shape;268;g1f213c8c16b_0_ 6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6" name="Google Shape;269;g1f213c8c16b_0_ 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17" name="Google Shape;287;g1f213c8c16b_0_ 6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18" name="Google Shape;288;g1f213c8c16b_0_ 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Google Shape;289;g1f213c8c16b_0_ 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0" name="" descr=""/>
          <p:cNvPicPr/>
          <p:nvPr/>
        </p:nvPicPr>
        <p:blipFill>
          <a:blip r:embed="rId6"/>
          <a:stretch/>
        </p:blipFill>
        <p:spPr>
          <a:xfrm>
            <a:off x="2520000" y="1459800"/>
            <a:ext cx="6933600" cy="519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66;g1f213c8c16b_0_ 7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22" name="Google Shape;267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Google Shape;268;g1f213c8c16b_0_ 7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4" name="Google Shape;269;g1f213c8c16b_0_ 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25" name="Google Shape;287;g1f213c8c16b_0_ 7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26" name="Google Shape;288;g1f213c8c16b_0_ 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7" name="Google Shape;289;g1f213c8c16b_0_ 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8" name="" descr=""/>
          <p:cNvPicPr/>
          <p:nvPr/>
        </p:nvPicPr>
        <p:blipFill>
          <a:blip r:embed="rId6"/>
          <a:srcRect l="37627" t="0" r="37721" b="6472"/>
          <a:stretch/>
        </p:blipFill>
        <p:spPr>
          <a:xfrm>
            <a:off x="4680360" y="2160000"/>
            <a:ext cx="2519280" cy="364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66;g1f213c8c16b_0_ 2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30" name="Google Shape;267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268;g1f213c8c16b_0_ 2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2" name="Google Shape;269;g1f213c8c16b_0_ 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33" name="Google Shape;287;g1f213c8c16b_0_ 2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34" name="Google Shape;288;g1f213c8c16b_0_ 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Google Shape;289;g1f213c8c16b_0_ 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6" name="" descr=""/>
          <p:cNvPicPr/>
          <p:nvPr/>
        </p:nvPicPr>
        <p:blipFill>
          <a:blip r:embed="rId6"/>
          <a:stretch/>
        </p:blipFill>
        <p:spPr>
          <a:xfrm>
            <a:off x="2520000" y="2340000"/>
            <a:ext cx="7151400" cy="417744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253;g1f213c8c16b_0_ 1"/>
          <p:cNvSpPr/>
          <p:nvPr/>
        </p:nvSpPr>
        <p:spPr>
          <a:xfrm>
            <a:off x="591480" y="1620000"/>
            <a:ext cx="894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Encapsulamiento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66;g1f213c8c16b_0_ 3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39" name="Google Shape;267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Google Shape;268;g1f213c8c16b_0_ 3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1" name="Google Shape;269;g1f213c8c16b_0_ 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42" name="Google Shape;287;g1f213c8c16b_0_ 3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43" name="Google Shape;288;g1f213c8c16b_0_ 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Google Shape;289;g1f213c8c16b_0_ 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5" name="Google Shape;253;g1f213c8c16b_0_ 2"/>
          <p:cNvSpPr/>
          <p:nvPr/>
        </p:nvSpPr>
        <p:spPr>
          <a:xfrm>
            <a:off x="591480" y="1620000"/>
            <a:ext cx="894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Polimorfismo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6"/>
          <a:srcRect l="52885" t="12189" r="0" b="48425"/>
          <a:stretch/>
        </p:blipFill>
        <p:spPr>
          <a:xfrm>
            <a:off x="4983840" y="2160000"/>
            <a:ext cx="5455800" cy="34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66;g1f213c8c16b_0_ 4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48" name="Google Shape;267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Google Shape;268;g1f213c8c16b_0_ 4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0" name="Google Shape;269;g1f213c8c16b_0_ 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51" name="Google Shape;287;g1f213c8c16b_0_ 4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52" name="Google Shape;288;g1f213c8c16b_0_ 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Google Shape;289;g1f213c8c16b_0_ 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4" name="Google Shape;253;g1f213c8c16b_0_ 3"/>
          <p:cNvSpPr/>
          <p:nvPr/>
        </p:nvSpPr>
        <p:spPr>
          <a:xfrm>
            <a:off x="591480" y="1620000"/>
            <a:ext cx="894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Abstracción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6"/>
          <a:stretch/>
        </p:blipFill>
        <p:spPr>
          <a:xfrm>
            <a:off x="5400000" y="2160000"/>
            <a:ext cx="6089760" cy="388836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7"/>
          <a:stretch/>
        </p:blipFill>
        <p:spPr>
          <a:xfrm>
            <a:off x="540000" y="3240000"/>
            <a:ext cx="4553640" cy="19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66;g1f213c8c16b_0_ 5"/>
          <p:cNvGrpSpPr/>
          <p:nvPr/>
        </p:nvGrpSpPr>
        <p:grpSpPr>
          <a:xfrm>
            <a:off x="360" y="-17640"/>
            <a:ext cx="12191400" cy="6857280"/>
            <a:chOff x="360" y="-17640"/>
            <a:chExt cx="12191400" cy="6857280"/>
          </a:xfrm>
        </p:grpSpPr>
        <p:pic>
          <p:nvPicPr>
            <p:cNvPr id="258" name="Google Shape;267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268;g1f213c8c16b_0_ 5" descr=""/>
            <p:cNvPicPr/>
            <p:nvPr/>
          </p:nvPicPr>
          <p:blipFill>
            <a:blip r:embed="rId2"/>
            <a:stretch/>
          </p:blipFill>
          <p:spPr>
            <a:xfrm>
              <a:off x="360" y="-1764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0" name="Google Shape;269;g1f213c8c16b_0_ 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grpSp>
        <p:nvGrpSpPr>
          <p:cNvPr id="261" name="Google Shape;287;g1f213c8c16b_0_ 5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62" name="Google Shape;288;g1f213c8c16b_0_ 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3" name="Google Shape;289;g1f213c8c16b_0_ 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4" name="Google Shape;253;g1f213c8c16b_0_ 4"/>
          <p:cNvSpPr/>
          <p:nvPr/>
        </p:nvSpPr>
        <p:spPr>
          <a:xfrm>
            <a:off x="591480" y="1620000"/>
            <a:ext cx="894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Herencia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6"/>
          <a:stretch/>
        </p:blipFill>
        <p:spPr>
          <a:xfrm>
            <a:off x="6660000" y="1991880"/>
            <a:ext cx="3947760" cy="39477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7"/>
          <a:stretch/>
        </p:blipFill>
        <p:spPr>
          <a:xfrm>
            <a:off x="461160" y="3370320"/>
            <a:ext cx="4758840" cy="256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311;g1f213c8c16b_0_211" descr=""/>
          <p:cNvPicPr/>
          <p:nvPr/>
        </p:nvPicPr>
        <p:blipFill>
          <a:blip r:embed="rId1"/>
          <a:stretch/>
        </p:blipFill>
        <p:spPr>
          <a:xfrm>
            <a:off x="3965040" y="4641120"/>
            <a:ext cx="4089240" cy="1336680"/>
          </a:xfrm>
          <a:prstGeom prst="rect">
            <a:avLst/>
          </a:prstGeom>
          <a:ln w="0">
            <a:noFill/>
          </a:ln>
        </p:spPr>
      </p:pic>
      <p:sp>
        <p:nvSpPr>
          <p:cNvPr id="268" name="Google Shape;312;g1f213c8c16b_0_211"/>
          <p:cNvSpPr/>
          <p:nvPr/>
        </p:nvSpPr>
        <p:spPr>
          <a:xfrm>
            <a:off x="1228680" y="585000"/>
            <a:ext cx="9565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7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b="0" lang="es-CO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Google Shape;313;g1f213c8c16b_0_211" descr=""/>
          <p:cNvPicPr/>
          <p:nvPr/>
        </p:nvPicPr>
        <p:blipFill>
          <a:blip r:embed="rId2"/>
          <a:srcRect l="8004" t="20494" r="6931" b="16482"/>
          <a:stretch/>
        </p:blipFill>
        <p:spPr>
          <a:xfrm>
            <a:off x="4869360" y="2808000"/>
            <a:ext cx="2452320" cy="870840"/>
          </a:xfrm>
          <a:prstGeom prst="rect">
            <a:avLst/>
          </a:prstGeom>
          <a:ln w="0">
            <a:noFill/>
          </a:ln>
        </p:spPr>
      </p:pic>
      <p:pic>
        <p:nvPicPr>
          <p:cNvPr id="270" name="Google Shape;314;g1f213c8c16b_0_211" descr=""/>
          <p:cNvPicPr/>
          <p:nvPr/>
        </p:nvPicPr>
        <p:blipFill>
          <a:blip r:embed="rId3"/>
          <a:stretch/>
        </p:blipFill>
        <p:spPr>
          <a:xfrm>
            <a:off x="1228680" y="2808000"/>
            <a:ext cx="1854360" cy="64584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15;g1f213c8c16b_0_211" descr=""/>
          <p:cNvPicPr/>
          <p:nvPr/>
        </p:nvPicPr>
        <p:blipFill>
          <a:blip r:embed="rId4"/>
          <a:stretch/>
        </p:blipFill>
        <p:spPr>
          <a:xfrm>
            <a:off x="8579880" y="2695680"/>
            <a:ext cx="2026800" cy="109584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16;g1f213c8c16b_0_211" descr=""/>
          <p:cNvPicPr/>
          <p:nvPr/>
        </p:nvPicPr>
        <p:blipFill>
          <a:blip r:embed="rId5"/>
          <a:stretch/>
        </p:blipFill>
        <p:spPr>
          <a:xfrm>
            <a:off x="597600" y="398520"/>
            <a:ext cx="1087200" cy="37872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17;g1f213c8c16b_0_211" descr=""/>
          <p:cNvPicPr/>
          <p:nvPr/>
        </p:nvPicPr>
        <p:blipFill>
          <a:blip r:embed="rId6"/>
          <a:stretch/>
        </p:blipFill>
        <p:spPr>
          <a:xfrm>
            <a:off x="10002240" y="199800"/>
            <a:ext cx="1423440" cy="7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105;g1f213c8c16b_0_15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68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71" name="Google Shape;109;g1f213c8c16b_0_15"/>
          <p:cNvSpPr/>
          <p:nvPr/>
        </p:nvSpPr>
        <p:spPr>
          <a:xfrm>
            <a:off x="2753640" y="1352160"/>
            <a:ext cx="710640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10;g1f213c8c16b_0_15"/>
          <p:cNvSpPr/>
          <p:nvPr/>
        </p:nvSpPr>
        <p:spPr>
          <a:xfrm>
            <a:off x="3476160" y="2461320"/>
            <a:ext cx="789480" cy="78948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11;g1f213c8c16b_0_15"/>
          <p:cNvSpPr/>
          <p:nvPr/>
        </p:nvSpPr>
        <p:spPr>
          <a:xfrm>
            <a:off x="3476160" y="3603960"/>
            <a:ext cx="789480" cy="78948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;g1f213c8c16b_0_15"/>
          <p:cNvSpPr/>
          <p:nvPr/>
        </p:nvSpPr>
        <p:spPr>
          <a:xfrm>
            <a:off x="3476160" y="4757760"/>
            <a:ext cx="789480" cy="78948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113;g1f213c8c16b_0_15"/>
          <p:cNvSpPr/>
          <p:nvPr/>
        </p:nvSpPr>
        <p:spPr>
          <a:xfrm>
            <a:off x="4630320" y="2580840"/>
            <a:ext cx="4190400" cy="6598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114;g1f213c8c16b_0_15"/>
          <p:cNvSpPr/>
          <p:nvPr/>
        </p:nvSpPr>
        <p:spPr>
          <a:xfrm>
            <a:off x="4630320" y="3668760"/>
            <a:ext cx="4190400" cy="6598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15;g1f213c8c16b_0_15"/>
          <p:cNvSpPr/>
          <p:nvPr/>
        </p:nvSpPr>
        <p:spPr>
          <a:xfrm>
            <a:off x="4630320" y="4822560"/>
            <a:ext cx="4190400" cy="6598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16;g1f213c8c16b_0_15"/>
          <p:cNvSpPr/>
          <p:nvPr/>
        </p:nvSpPr>
        <p:spPr>
          <a:xfrm>
            <a:off x="3587040" y="2520000"/>
            <a:ext cx="5860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7;g1f213c8c16b_0_15"/>
          <p:cNvSpPr/>
          <p:nvPr/>
        </p:nvSpPr>
        <p:spPr>
          <a:xfrm>
            <a:off x="3594960" y="3687480"/>
            <a:ext cx="5860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18;g1f213c8c16b_0_15"/>
          <p:cNvSpPr/>
          <p:nvPr/>
        </p:nvSpPr>
        <p:spPr>
          <a:xfrm>
            <a:off x="3578040" y="4822560"/>
            <a:ext cx="5860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119;g1f213c8c16b_0_15"/>
          <p:cNvSpPr/>
          <p:nvPr/>
        </p:nvSpPr>
        <p:spPr>
          <a:xfrm>
            <a:off x="4815360" y="2582640"/>
            <a:ext cx="37944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Introducción 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120;g1f213c8c16b_0_15"/>
          <p:cNvSpPr/>
          <p:nvPr/>
        </p:nvSpPr>
        <p:spPr>
          <a:xfrm>
            <a:off x="4828320" y="3687480"/>
            <a:ext cx="37944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¿Que es </a:t>
            </a:r>
            <a:r>
              <a:rPr b="0" lang="es-CO" sz="2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Full</a:t>
            </a: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 Stack?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21;g1f213c8c16b_0_15"/>
          <p:cNvSpPr/>
          <p:nvPr/>
        </p:nvSpPr>
        <p:spPr>
          <a:xfrm>
            <a:off x="4862520" y="4844880"/>
            <a:ext cx="3794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Principios</a:t>
            </a: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 de POO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" name="Google Shape;122;g1f213c8c16b_0_15"/>
          <p:cNvCxnSpPr>
            <a:stCxn id="72" idx="4"/>
            <a:endCxn id="73" idx="0"/>
          </p:cNvCxnSpPr>
          <p:nvPr/>
        </p:nvCxnSpPr>
        <p:spPr>
          <a:xfrm>
            <a:off x="3871080" y="3250800"/>
            <a:ext cx="360" cy="35352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cxnSp>
        <p:nvCxnSpPr>
          <p:cNvPr id="85" name="Google Shape;123;g1f213c8c16b_0_15"/>
          <p:cNvCxnSpPr>
            <a:stCxn id="79" idx="2"/>
          </p:cNvCxnSpPr>
          <p:nvPr/>
        </p:nvCxnSpPr>
        <p:spPr>
          <a:xfrm>
            <a:off x="3888000" y="4386600"/>
            <a:ext cx="1080" cy="35424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grpSp>
        <p:nvGrpSpPr>
          <p:cNvPr id="86" name="Google Shape;124;g1f213c8c16b_0_15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87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323;g1f213c8c16b_0_22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275" name="Google Shape;324;g1f213c8c16b_0_2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Google Shape;325;g1f213c8c16b_0_2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77" name="Google Shape;326;g1f213c8c16b_0_222" descr=""/>
          <p:cNvPicPr/>
          <p:nvPr/>
        </p:nvPicPr>
        <p:blipFill>
          <a:blip r:embed="rId3"/>
          <a:stretch/>
        </p:blipFill>
        <p:spPr>
          <a:xfrm>
            <a:off x="2340720" y="1970640"/>
            <a:ext cx="7510320" cy="291564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327;g1f213c8c16b_0_222" descr=""/>
          <p:cNvPicPr/>
          <p:nvPr/>
        </p:nvPicPr>
        <p:blipFill>
          <a:blip r:embed="rId4"/>
          <a:stretch/>
        </p:blipFill>
        <p:spPr>
          <a:xfrm>
            <a:off x="4592160" y="324000"/>
            <a:ext cx="3006720" cy="144036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328;g1f213c8c16b_0_222" descr=""/>
          <p:cNvPicPr/>
          <p:nvPr/>
        </p:nvPicPr>
        <p:blipFill>
          <a:blip r:embed="rId5"/>
          <a:stretch/>
        </p:blipFill>
        <p:spPr>
          <a:xfrm>
            <a:off x="9712800" y="5933520"/>
            <a:ext cx="2164320" cy="668880"/>
          </a:xfrm>
          <a:prstGeom prst="rect">
            <a:avLst/>
          </a:prstGeom>
          <a:ln w="0">
            <a:noFill/>
          </a:ln>
        </p:spPr>
      </p:pic>
      <p:grpSp>
        <p:nvGrpSpPr>
          <p:cNvPr id="280" name="Google Shape;329;g1f213c8c16b_0_222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281" name="Google Shape;330;g1f213c8c16b_0_222" descr="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Google Shape;331;g1f213c8c16b_0_222" descr="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32;g1f213c8c16b_0_4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90" name="Google Shape;133;g1f213c8c16b_0_4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134;g1f213c8c16b_0_4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" name="Google Shape;136;g1f213c8c16b_0_4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7200" cy="37836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37;g1f213c8c16b_0_4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3080" cy="7693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5"/>
          <a:stretch/>
        </p:blipFill>
        <p:spPr>
          <a:xfrm>
            <a:off x="877680" y="1620000"/>
            <a:ext cx="3419640" cy="341964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140;g1f213c8c16b_0_41"/>
          <p:cNvSpPr/>
          <p:nvPr/>
        </p:nvSpPr>
        <p:spPr>
          <a:xfrm>
            <a:off x="1201320" y="4609440"/>
            <a:ext cx="2489760" cy="1859760"/>
          </a:xfrm>
          <a:prstGeom prst="roundRect">
            <a:avLst>
              <a:gd name="adj" fmla="val 19170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41;g1f213c8c16b_0_41"/>
          <p:cNvSpPr/>
          <p:nvPr/>
        </p:nvSpPr>
        <p:spPr>
          <a:xfrm>
            <a:off x="1171440" y="5040000"/>
            <a:ext cx="25196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¿Qué es un Bootcamp?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6"/>
          <a:stretch/>
        </p:blipFill>
        <p:spPr>
          <a:xfrm>
            <a:off x="4968360" y="1260000"/>
            <a:ext cx="2591640" cy="3599640"/>
          </a:xfrm>
          <a:prstGeom prst="rect">
            <a:avLst/>
          </a:prstGeom>
          <a:ln w="0">
            <a:noFill/>
          </a:ln>
        </p:spPr>
      </p:pic>
      <p:sp>
        <p:nvSpPr>
          <p:cNvPr id="98" name="Google Shape;143;g1f213c8c16b_0_41"/>
          <p:cNvSpPr/>
          <p:nvPr/>
        </p:nvSpPr>
        <p:spPr>
          <a:xfrm>
            <a:off x="5069880" y="4860000"/>
            <a:ext cx="2489760" cy="1859760"/>
          </a:xfrm>
          <a:prstGeom prst="roundRect">
            <a:avLst>
              <a:gd name="adj" fmla="val 19170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44;g1f213c8c16b_0_41"/>
          <p:cNvSpPr/>
          <p:nvPr/>
        </p:nvSpPr>
        <p:spPr>
          <a:xfrm>
            <a:off x="5036760" y="5354280"/>
            <a:ext cx="24897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¿Porqué los Bootcamp?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46;g1f213c8c16b_0_41"/>
          <p:cNvSpPr/>
          <p:nvPr/>
        </p:nvSpPr>
        <p:spPr>
          <a:xfrm>
            <a:off x="8721000" y="4702320"/>
            <a:ext cx="2489760" cy="1859760"/>
          </a:xfrm>
          <a:prstGeom prst="roundRect">
            <a:avLst>
              <a:gd name="adj" fmla="val 19170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147;g1f213c8c16b_0_41"/>
          <p:cNvSpPr/>
          <p:nvPr/>
        </p:nvSpPr>
        <p:spPr>
          <a:xfrm>
            <a:off x="8640000" y="5174280"/>
            <a:ext cx="26996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Acuerdos y metodología 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Google Shape;149;g1f213c8c16b_0_41"/>
          <p:cNvSpPr/>
          <p:nvPr/>
        </p:nvSpPr>
        <p:spPr>
          <a:xfrm>
            <a:off x="2671920" y="614880"/>
            <a:ext cx="71064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6600" spc="-1" strike="noStrike">
                <a:solidFill>
                  <a:srgbClr val="d2a6ff"/>
                </a:solidFill>
                <a:latin typeface="Arial"/>
                <a:ea typeface="Arial"/>
              </a:rPr>
              <a:t>Introducción</a:t>
            </a:r>
            <a:endParaRPr b="0" lang="es-CO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7"/>
          <a:stretch/>
        </p:blipFill>
        <p:spPr>
          <a:xfrm>
            <a:off x="7899840" y="2160000"/>
            <a:ext cx="4159800" cy="23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79;g1f213c8c16b_0_86" descr=""/>
          <p:cNvPicPr/>
          <p:nvPr/>
        </p:nvPicPr>
        <p:blipFill>
          <a:blip r:embed="rId1"/>
          <a:srcRect l="25583" t="0" r="15144" b="0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80;g1f213c8c16b_0_86"/>
          <p:cNvSpPr/>
          <p:nvPr/>
        </p:nvSpPr>
        <p:spPr>
          <a:xfrm>
            <a:off x="0" y="0"/>
            <a:ext cx="6095160" cy="6857280"/>
          </a:xfrm>
          <a:prstGeom prst="rect">
            <a:avLst/>
          </a:prstGeom>
          <a:solidFill>
            <a:srgbClr val="00105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Google Shape;181;g1f213c8c16b_0_86"/>
          <p:cNvSpPr/>
          <p:nvPr/>
        </p:nvSpPr>
        <p:spPr>
          <a:xfrm>
            <a:off x="5772960" y="1359720"/>
            <a:ext cx="3878280" cy="634320"/>
          </a:xfrm>
          <a:prstGeom prst="rect">
            <a:avLst/>
          </a:prstGeom>
          <a:solidFill>
            <a:srgbClr val="d2a6ff">
              <a:alpha val="87000"/>
            </a:srgbClr>
          </a:solidFill>
          <a:ln w="12700">
            <a:solidFill>
              <a:srgbClr val="adf6f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182;g1f213c8c16b_0_86"/>
          <p:cNvSpPr/>
          <p:nvPr/>
        </p:nvSpPr>
        <p:spPr>
          <a:xfrm>
            <a:off x="6095520" y="1322640"/>
            <a:ext cx="3480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4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Bootcamp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8" name="Google Shape;183;g1f213c8c16b_0_86"/>
          <p:cNvGrpSpPr/>
          <p:nvPr/>
        </p:nvGrpSpPr>
        <p:grpSpPr>
          <a:xfrm>
            <a:off x="601200" y="195120"/>
            <a:ext cx="10989360" cy="769320"/>
            <a:chOff x="601200" y="195120"/>
            <a:chExt cx="10989360" cy="769320"/>
          </a:xfrm>
        </p:grpSpPr>
        <p:pic>
          <p:nvPicPr>
            <p:cNvPr id="109" name="Google Shape;184;g1f213c8c16b_0_86" descr=""/>
            <p:cNvPicPr/>
            <p:nvPr/>
          </p:nvPicPr>
          <p:blipFill>
            <a:blip r:embed="rId2"/>
            <a:stretch/>
          </p:blipFill>
          <p:spPr>
            <a:xfrm>
              <a:off x="10167120" y="195120"/>
              <a:ext cx="142344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185;g1f213c8c16b_0_86" descr=""/>
            <p:cNvPicPr/>
            <p:nvPr/>
          </p:nvPicPr>
          <p:blipFill>
            <a:blip r:embed="rId3"/>
            <a:stretch/>
          </p:blipFill>
          <p:spPr>
            <a:xfrm>
              <a:off x="601200" y="390600"/>
              <a:ext cx="1087200" cy="378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1" name="Google Shape;186;g1f213c8c16b_0_86" descr=""/>
          <p:cNvPicPr/>
          <p:nvPr/>
        </p:nvPicPr>
        <p:blipFill>
          <a:blip r:embed="rId4"/>
          <a:stretch/>
        </p:blipFill>
        <p:spPr>
          <a:xfrm>
            <a:off x="518400" y="53532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187;g1f213c8c16b_0_86"/>
          <p:cNvSpPr/>
          <p:nvPr/>
        </p:nvSpPr>
        <p:spPr>
          <a:xfrm>
            <a:off x="6566040" y="2175840"/>
            <a:ext cx="477360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Un bootcamp es un programa intensivo de formación diseñado para enseñar habilidades prácticas y específicas en un período de tiempo relativamente corto, generalmente entre 8 y 16 semanas. Estos programas son especialmente populares en el ámbito tecnológico, donde se enfocan en áreas como el desarrollo web, ciencia de datos, ciberseguridad, y diseño UX/UI.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3060000" y="2520000"/>
            <a:ext cx="1985760" cy="14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93;g1f213c8c16b_0_99" descr=""/>
          <p:cNvPicPr/>
          <p:nvPr/>
        </p:nvPicPr>
        <p:blipFill>
          <a:blip r:embed="rId1"/>
          <a:srcRect l="25583" t="0" r="15144" b="0"/>
          <a:stretch/>
        </p:blipFill>
        <p:spPr>
          <a:xfrm>
            <a:off x="609588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194;g1f213c8c16b_0_99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solidFill>
            <a:srgbClr val="00105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6" name="Google Shape;195;g1f213c8c16b_0_99"/>
          <p:cNvGrpSpPr/>
          <p:nvPr/>
        </p:nvGrpSpPr>
        <p:grpSpPr>
          <a:xfrm>
            <a:off x="597600" y="203040"/>
            <a:ext cx="10996200" cy="769320"/>
            <a:chOff x="597600" y="203040"/>
            <a:chExt cx="10996200" cy="769320"/>
          </a:xfrm>
        </p:grpSpPr>
        <p:pic>
          <p:nvPicPr>
            <p:cNvPr id="117" name="Google Shape;196;g1f213c8c16b_0_99" descr=""/>
            <p:cNvPicPr/>
            <p:nvPr/>
          </p:nvPicPr>
          <p:blipFill>
            <a:blip r:embed="rId2"/>
            <a:stretch/>
          </p:blipFill>
          <p:spPr>
            <a:xfrm>
              <a:off x="597600" y="398520"/>
              <a:ext cx="1087200" cy="378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Google Shape;197;g1f213c8c16b_0_99" descr=""/>
            <p:cNvPicPr/>
            <p:nvPr/>
          </p:nvPicPr>
          <p:blipFill>
            <a:blip r:embed="rId3"/>
            <a:stretch/>
          </p:blipFill>
          <p:spPr>
            <a:xfrm>
              <a:off x="10170720" y="203040"/>
              <a:ext cx="1423080" cy="76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9" name="Google Shape;198;g1f213c8c16b_0_99" descr=""/>
          <p:cNvPicPr/>
          <p:nvPr/>
        </p:nvPicPr>
        <p:blipFill>
          <a:blip r:embed="rId4"/>
          <a:stretch/>
        </p:blipFill>
        <p:spPr>
          <a:xfrm>
            <a:off x="9538560" y="548244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99;g1f213c8c16b_0_99"/>
          <p:cNvSpPr/>
          <p:nvPr/>
        </p:nvSpPr>
        <p:spPr>
          <a:xfrm>
            <a:off x="198000" y="270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200;g1f213c8c16b_0_99"/>
          <p:cNvSpPr/>
          <p:nvPr/>
        </p:nvSpPr>
        <p:spPr>
          <a:xfrm>
            <a:off x="3420000" y="26334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201;g1f213c8c16b_0_99"/>
          <p:cNvSpPr/>
          <p:nvPr/>
        </p:nvSpPr>
        <p:spPr>
          <a:xfrm>
            <a:off x="597600" y="1080000"/>
            <a:ext cx="51620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4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Objetivos de un Bootcamp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202;g1f213c8c16b_0_99"/>
          <p:cNvSpPr/>
          <p:nvPr/>
        </p:nvSpPr>
        <p:spPr>
          <a:xfrm>
            <a:off x="180000" y="2777400"/>
            <a:ext cx="19796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Desarrollar Habilidades Técnicas Prácticas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204;g1f213c8c16b_0_99"/>
          <p:cNvSpPr/>
          <p:nvPr/>
        </p:nvSpPr>
        <p:spPr>
          <a:xfrm>
            <a:off x="3588120" y="2783160"/>
            <a:ext cx="1811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Preparar para el Empleo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199;g1f213c8c16b_0_ 1"/>
          <p:cNvSpPr/>
          <p:nvPr/>
        </p:nvSpPr>
        <p:spPr>
          <a:xfrm>
            <a:off x="360000" y="468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Google Shape;202;g1f213c8c16b_0_ 1"/>
          <p:cNvSpPr/>
          <p:nvPr/>
        </p:nvSpPr>
        <p:spPr>
          <a:xfrm>
            <a:off x="360000" y="5117400"/>
            <a:ext cx="197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Acelerar el Aprendizaje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Google Shape;199;g1f213c8c16b_0_ 2"/>
          <p:cNvSpPr/>
          <p:nvPr/>
        </p:nvSpPr>
        <p:spPr>
          <a:xfrm>
            <a:off x="3438000" y="468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Google Shape;202;g1f213c8c16b_0_ 2"/>
          <p:cNvSpPr/>
          <p:nvPr/>
        </p:nvSpPr>
        <p:spPr>
          <a:xfrm>
            <a:off x="3420000" y="4757400"/>
            <a:ext cx="19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Facilitar la Transición de Carrera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79;g1f213c8c16b_0_ 1" descr=""/>
          <p:cNvPicPr/>
          <p:nvPr/>
        </p:nvPicPr>
        <p:blipFill>
          <a:blip r:embed="rId1"/>
          <a:srcRect l="25583" t="0" r="15144" b="0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180;g1f213c8c16b_0_ 1"/>
          <p:cNvSpPr/>
          <p:nvPr/>
        </p:nvSpPr>
        <p:spPr>
          <a:xfrm>
            <a:off x="0" y="0"/>
            <a:ext cx="6095160" cy="6857280"/>
          </a:xfrm>
          <a:prstGeom prst="rect">
            <a:avLst/>
          </a:prstGeom>
          <a:solidFill>
            <a:srgbClr val="00105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181;g1f213c8c16b_0_ 1"/>
          <p:cNvSpPr/>
          <p:nvPr/>
        </p:nvSpPr>
        <p:spPr>
          <a:xfrm>
            <a:off x="5772960" y="1359720"/>
            <a:ext cx="3878280" cy="634320"/>
          </a:xfrm>
          <a:prstGeom prst="rect">
            <a:avLst/>
          </a:prstGeom>
          <a:solidFill>
            <a:srgbClr val="d2a6ff">
              <a:alpha val="87000"/>
            </a:srgbClr>
          </a:solidFill>
          <a:ln w="12700">
            <a:solidFill>
              <a:srgbClr val="adf6f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182;g1f213c8c16b_0_ 1"/>
          <p:cNvSpPr/>
          <p:nvPr/>
        </p:nvSpPr>
        <p:spPr>
          <a:xfrm>
            <a:off x="6095520" y="1322640"/>
            <a:ext cx="3480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4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Bootcamp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3" name="Google Shape;183;g1f213c8c16b_0_ 1"/>
          <p:cNvGrpSpPr/>
          <p:nvPr/>
        </p:nvGrpSpPr>
        <p:grpSpPr>
          <a:xfrm>
            <a:off x="601200" y="195120"/>
            <a:ext cx="10989360" cy="769320"/>
            <a:chOff x="601200" y="195120"/>
            <a:chExt cx="10989360" cy="769320"/>
          </a:xfrm>
        </p:grpSpPr>
        <p:pic>
          <p:nvPicPr>
            <p:cNvPr id="134" name="Google Shape;184;g1f213c8c16b_0_ 1" descr=""/>
            <p:cNvPicPr/>
            <p:nvPr/>
          </p:nvPicPr>
          <p:blipFill>
            <a:blip r:embed="rId2"/>
            <a:stretch/>
          </p:blipFill>
          <p:spPr>
            <a:xfrm>
              <a:off x="10167120" y="195120"/>
              <a:ext cx="142344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" name="Google Shape;185;g1f213c8c16b_0_ 1" descr=""/>
            <p:cNvPicPr/>
            <p:nvPr/>
          </p:nvPicPr>
          <p:blipFill>
            <a:blip r:embed="rId3"/>
            <a:stretch/>
          </p:blipFill>
          <p:spPr>
            <a:xfrm>
              <a:off x="601200" y="390600"/>
              <a:ext cx="1087200" cy="378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6" name="Google Shape;186;g1f213c8c16b_0_ 1" descr=""/>
          <p:cNvPicPr/>
          <p:nvPr/>
        </p:nvPicPr>
        <p:blipFill>
          <a:blip r:embed="rId4"/>
          <a:stretch/>
        </p:blipFill>
        <p:spPr>
          <a:xfrm>
            <a:off x="518400" y="53532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37" name="Google Shape;187;g1f213c8c16b_0_ 1"/>
          <p:cNvSpPr/>
          <p:nvPr/>
        </p:nvSpPr>
        <p:spPr>
          <a:xfrm>
            <a:off x="6480000" y="2211840"/>
            <a:ext cx="5531760" cy="44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CO" sz="2200" spc="-1" strike="noStrike">
                <a:solidFill>
                  <a:srgbClr val="001059"/>
                </a:solidFill>
                <a:latin typeface="Nunito Sans"/>
                <a:ea typeface="Nunito Sans"/>
              </a:rPr>
              <a:t>Los bootcamps son populares porque ofrecen una forma rápida y efectiva de adquirir habilidades técnicas que son altamente demandadas en el mercado laboral. A diferencia de los programas universitarios tradicionales, que pueden tomar varios años, los bootcamps permiten a los participantes obtener competencias específicas en pocos meses. Esto es especialmente atractivo para aquellos que buscan una rápida transición de carrera o mejorar sus habilidades sin comprometerse a largo plazo.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3060000" y="2520000"/>
            <a:ext cx="1985760" cy="14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93;g1f213c8c16b_0_ 1" descr=""/>
          <p:cNvPicPr/>
          <p:nvPr/>
        </p:nvPicPr>
        <p:blipFill>
          <a:blip r:embed="rId1"/>
          <a:srcRect l="25583" t="0" r="15144" b="0"/>
          <a:stretch/>
        </p:blipFill>
        <p:spPr>
          <a:xfrm>
            <a:off x="609588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94;g1f213c8c16b_0_ 1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solidFill>
            <a:srgbClr val="00105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1" name="Google Shape;195;g1f213c8c16b_0_ 1"/>
          <p:cNvGrpSpPr/>
          <p:nvPr/>
        </p:nvGrpSpPr>
        <p:grpSpPr>
          <a:xfrm>
            <a:off x="597600" y="203040"/>
            <a:ext cx="10996200" cy="769320"/>
            <a:chOff x="597600" y="203040"/>
            <a:chExt cx="10996200" cy="769320"/>
          </a:xfrm>
        </p:grpSpPr>
        <p:pic>
          <p:nvPicPr>
            <p:cNvPr id="142" name="Google Shape;196;g1f213c8c16b_0_ 1" descr=""/>
            <p:cNvPicPr/>
            <p:nvPr/>
          </p:nvPicPr>
          <p:blipFill>
            <a:blip r:embed="rId2"/>
            <a:stretch/>
          </p:blipFill>
          <p:spPr>
            <a:xfrm>
              <a:off x="597600" y="398520"/>
              <a:ext cx="1087200" cy="378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Google Shape;197;g1f213c8c16b_0_ 1" descr=""/>
            <p:cNvPicPr/>
            <p:nvPr/>
          </p:nvPicPr>
          <p:blipFill>
            <a:blip r:embed="rId3"/>
            <a:stretch/>
          </p:blipFill>
          <p:spPr>
            <a:xfrm>
              <a:off x="10170720" y="203040"/>
              <a:ext cx="1423080" cy="76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4" name="Google Shape;198;g1f213c8c16b_0_ 1" descr=""/>
          <p:cNvPicPr/>
          <p:nvPr/>
        </p:nvPicPr>
        <p:blipFill>
          <a:blip r:embed="rId4"/>
          <a:stretch/>
        </p:blipFill>
        <p:spPr>
          <a:xfrm>
            <a:off x="9538560" y="548244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45" name="Google Shape;199;g1f213c8c16b_0_ 3"/>
          <p:cNvSpPr/>
          <p:nvPr/>
        </p:nvSpPr>
        <p:spPr>
          <a:xfrm>
            <a:off x="198000" y="270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200;g1f213c8c16b_0_ 1"/>
          <p:cNvSpPr/>
          <p:nvPr/>
        </p:nvSpPr>
        <p:spPr>
          <a:xfrm>
            <a:off x="3420000" y="26334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01;g1f213c8c16b_0_ 1"/>
          <p:cNvSpPr/>
          <p:nvPr/>
        </p:nvSpPr>
        <p:spPr>
          <a:xfrm>
            <a:off x="597600" y="1080000"/>
            <a:ext cx="51620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4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Caracteristicas de un Bootcamp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02;g1f213c8c16b_0_ 3"/>
          <p:cNvSpPr/>
          <p:nvPr/>
        </p:nvSpPr>
        <p:spPr>
          <a:xfrm>
            <a:off x="180000" y="3136680"/>
            <a:ext cx="197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Intensivos y Prácticos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04;g1f213c8c16b_0_ 1"/>
          <p:cNvSpPr/>
          <p:nvPr/>
        </p:nvSpPr>
        <p:spPr>
          <a:xfrm>
            <a:off x="3420000" y="3060000"/>
            <a:ext cx="214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Enfoque en la Empleabilidad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199;g1f213c8c16b_0_ 4"/>
          <p:cNvSpPr/>
          <p:nvPr/>
        </p:nvSpPr>
        <p:spPr>
          <a:xfrm>
            <a:off x="360000" y="468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02;g1f213c8c16b_0_ 4"/>
          <p:cNvSpPr/>
          <p:nvPr/>
        </p:nvSpPr>
        <p:spPr>
          <a:xfrm>
            <a:off x="360000" y="5117400"/>
            <a:ext cx="197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Currículo Actualizado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199;g1f213c8c16b_0_ 5"/>
          <p:cNvSpPr/>
          <p:nvPr/>
        </p:nvSpPr>
        <p:spPr>
          <a:xfrm>
            <a:off x="3438000" y="4680000"/>
            <a:ext cx="2141640" cy="1686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0f4fd"/>
              </a:gs>
              <a:gs pos="100000">
                <a:srgbClr val="d2a6ff"/>
              </a:gs>
            </a:gsLst>
            <a:lin ang="0"/>
          </a:gradFill>
          <a:ln w="12700">
            <a:solidFill>
              <a:srgbClr val="d2a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202;g1f213c8c16b_0_ 5"/>
          <p:cNvSpPr/>
          <p:nvPr/>
        </p:nvSpPr>
        <p:spPr>
          <a:xfrm>
            <a:off x="3600000" y="5116680"/>
            <a:ext cx="197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"/>
                <a:ea typeface="Nunito Sans"/>
              </a:rPr>
              <a:t>Mentoría y Apoyo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210;g1f213c8c16b_0_115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155" name="Google Shape;211;g1f213c8c16b_0_1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Google Shape;212;g1f213c8c16b_0_1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7" name="Google Shape;213;g1f213c8c16b_0_1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14;g1f213c8c16b_0_115"/>
          <p:cNvSpPr/>
          <p:nvPr/>
        </p:nvSpPr>
        <p:spPr>
          <a:xfrm>
            <a:off x="89280" y="3558600"/>
            <a:ext cx="4230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FullStack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9" name="Google Shape;222;g1f213c8c16b_0_115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160" name="Google Shape;223;g1f213c8c16b_0_1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1" name="Google Shape;224;g1f213c8c16b_0_1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2" name="" descr=""/>
          <p:cNvPicPr/>
          <p:nvPr/>
        </p:nvPicPr>
        <p:blipFill>
          <a:blip r:embed="rId6"/>
          <a:stretch/>
        </p:blipFill>
        <p:spPr>
          <a:xfrm>
            <a:off x="3307680" y="1440000"/>
            <a:ext cx="8571960" cy="53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30;g1f213c8c16b_0_134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pic>
          <p:nvPicPr>
            <p:cNvPr id="164" name="Google Shape;231;g1f213c8c16b_0_13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32;g1f213c8c16b_0_13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Google Shape;233;g1f213c8c16b_0_13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560" cy="111996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34;g1f213c8c16b_0_134"/>
          <p:cNvSpPr/>
          <p:nvPr/>
        </p:nvSpPr>
        <p:spPr>
          <a:xfrm>
            <a:off x="89280" y="1440000"/>
            <a:ext cx="4230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Herramientas: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oogle Shape;241;g1f213c8c16b_0_134"/>
          <p:cNvGrpSpPr/>
          <p:nvPr/>
        </p:nvGrpSpPr>
        <p:grpSpPr>
          <a:xfrm>
            <a:off x="626400" y="254520"/>
            <a:ext cx="11250720" cy="982440"/>
            <a:chOff x="626400" y="254520"/>
            <a:chExt cx="11250720" cy="982440"/>
          </a:xfrm>
        </p:grpSpPr>
        <p:pic>
          <p:nvPicPr>
            <p:cNvPr id="169" name="Google Shape;242;g1f213c8c16b_0_13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7280" cy="9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Google Shape;243;g1f213c8c16b_0_13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5160" cy="52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1" name="" descr=""/>
          <p:cNvPicPr/>
          <p:nvPr/>
        </p:nvPicPr>
        <p:blipFill>
          <a:blip r:embed="rId6"/>
          <a:stretch/>
        </p:blipFill>
        <p:spPr>
          <a:xfrm>
            <a:off x="180000" y="2660040"/>
            <a:ext cx="2266200" cy="21996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7"/>
          <a:stretch/>
        </p:blipFill>
        <p:spPr>
          <a:xfrm>
            <a:off x="2896200" y="2079720"/>
            <a:ext cx="2323440" cy="22377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8"/>
          <a:stretch/>
        </p:blipFill>
        <p:spPr>
          <a:xfrm>
            <a:off x="2160000" y="4500000"/>
            <a:ext cx="2323440" cy="21614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9"/>
          <a:stretch/>
        </p:blipFill>
        <p:spPr>
          <a:xfrm>
            <a:off x="7200000" y="4431240"/>
            <a:ext cx="2342520" cy="22284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10"/>
          <a:stretch/>
        </p:blipFill>
        <p:spPr>
          <a:xfrm>
            <a:off x="9720000" y="3891240"/>
            <a:ext cx="2237760" cy="22284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11"/>
          <a:stretch/>
        </p:blipFill>
        <p:spPr>
          <a:xfrm>
            <a:off x="4772160" y="4317840"/>
            <a:ext cx="2247480" cy="230436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12"/>
          <a:stretch/>
        </p:blipFill>
        <p:spPr>
          <a:xfrm>
            <a:off x="5580000" y="1560960"/>
            <a:ext cx="2256840" cy="221868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13"/>
          <a:stretch/>
        </p:blipFill>
        <p:spPr>
          <a:xfrm>
            <a:off x="8280000" y="1440000"/>
            <a:ext cx="2314080" cy="218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2024-06-27T11:16:46Z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